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00"/>
    <a:srgbClr val="002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30B53-C7B7-3B41-8EE5-D25C3B7BA4BD}" v="1" dt="2024-07-17T17:27:23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0"/>
    <p:restoredTop sz="94611"/>
  </p:normalViewPr>
  <p:slideViewPr>
    <p:cSldViewPr snapToGrid="0">
      <p:cViewPr varScale="1">
        <p:scale>
          <a:sx n="149" d="100"/>
          <a:sy n="149" d="100"/>
        </p:scale>
        <p:origin x="19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e PARIENTE" userId="c447eaa5-7399-42a0-b7de-b7bc7ccf3823" providerId="ADAL" clId="{69430B53-C7B7-3B41-8EE5-D25C3B7BA4BD}"/>
    <pc:docChg chg="custSel addSld delSld modMainMaster">
      <pc:chgData name="Karine PARIENTE" userId="c447eaa5-7399-42a0-b7de-b7bc7ccf3823" providerId="ADAL" clId="{69430B53-C7B7-3B41-8EE5-D25C3B7BA4BD}" dt="2024-07-17T17:28:26.817" v="15" actId="2696"/>
      <pc:docMkLst>
        <pc:docMk/>
      </pc:docMkLst>
      <pc:sldChg chg="new del">
        <pc:chgData name="Karine PARIENTE" userId="c447eaa5-7399-42a0-b7de-b7bc7ccf3823" providerId="ADAL" clId="{69430B53-C7B7-3B41-8EE5-D25C3B7BA4BD}" dt="2024-07-17T17:28:26.817" v="15" actId="2696"/>
        <pc:sldMkLst>
          <pc:docMk/>
          <pc:sldMk cId="3060189411" sldId="259"/>
        </pc:sldMkLst>
      </pc:sldChg>
      <pc:sldMasterChg chg="modSldLayout">
        <pc:chgData name="Karine PARIENTE" userId="c447eaa5-7399-42a0-b7de-b7bc7ccf3823" providerId="ADAL" clId="{69430B53-C7B7-3B41-8EE5-D25C3B7BA4BD}" dt="2024-07-17T17:27:41.955" v="13" actId="14100"/>
        <pc:sldMasterMkLst>
          <pc:docMk/>
          <pc:sldMasterMk cId="4016530817" sldId="2147483660"/>
        </pc:sldMasterMkLst>
        <pc:sldLayoutChg chg="modSp mod">
          <pc:chgData name="Karine PARIENTE" userId="c447eaa5-7399-42a0-b7de-b7bc7ccf3823" providerId="ADAL" clId="{69430B53-C7B7-3B41-8EE5-D25C3B7BA4BD}" dt="2024-07-17T17:26:21.813" v="6" actId="14100"/>
          <pc:sldLayoutMkLst>
            <pc:docMk/>
            <pc:sldMasterMk cId="4016530817" sldId="2147483660"/>
            <pc:sldLayoutMk cId="1578949392" sldId="2147483661"/>
          </pc:sldLayoutMkLst>
          <pc:cxnChg chg="mod">
            <ac:chgData name="Karine PARIENTE" userId="c447eaa5-7399-42a0-b7de-b7bc7ccf3823" providerId="ADAL" clId="{69430B53-C7B7-3B41-8EE5-D25C3B7BA4BD}" dt="2024-07-17T17:26:21.813" v="6" actId="14100"/>
            <ac:cxnSpMkLst>
              <pc:docMk/>
              <pc:sldMasterMk cId="4016530817" sldId="2147483660"/>
              <pc:sldLayoutMk cId="1578949392" sldId="2147483661"/>
              <ac:cxnSpMk id="11" creationId="{20CF6A28-B47F-E177-6BEE-71EDE283E178}"/>
            </ac:cxnSpMkLst>
          </pc:cxnChg>
        </pc:sldLayoutChg>
        <pc:sldLayoutChg chg="addSp delSp modSp mod">
          <pc:chgData name="Karine PARIENTE" userId="c447eaa5-7399-42a0-b7de-b7bc7ccf3823" providerId="ADAL" clId="{69430B53-C7B7-3B41-8EE5-D25C3B7BA4BD}" dt="2024-07-17T17:27:41.955" v="13" actId="14100"/>
          <pc:sldLayoutMkLst>
            <pc:docMk/>
            <pc:sldMasterMk cId="4016530817" sldId="2147483660"/>
            <pc:sldLayoutMk cId="705250748" sldId="2147483662"/>
          </pc:sldLayoutMkLst>
          <pc:spChg chg="del mod">
            <ac:chgData name="Karine PARIENTE" userId="c447eaa5-7399-42a0-b7de-b7bc7ccf3823" providerId="ADAL" clId="{69430B53-C7B7-3B41-8EE5-D25C3B7BA4BD}" dt="2024-07-17T17:27:23.411" v="7" actId="478"/>
            <ac:spMkLst>
              <pc:docMk/>
              <pc:sldMasterMk cId="4016530817" sldId="2147483660"/>
              <pc:sldLayoutMk cId="705250748" sldId="2147483662"/>
              <ac:spMk id="7" creationId="{F46247B9-176A-960F-4B28-C2552073E368}"/>
            </ac:spMkLst>
          </pc:spChg>
          <pc:cxnChg chg="add mod">
            <ac:chgData name="Karine PARIENTE" userId="c447eaa5-7399-42a0-b7de-b7bc7ccf3823" providerId="ADAL" clId="{69430B53-C7B7-3B41-8EE5-D25C3B7BA4BD}" dt="2024-07-17T17:27:41.955" v="13" actId="14100"/>
            <ac:cxnSpMkLst>
              <pc:docMk/>
              <pc:sldMasterMk cId="4016530817" sldId="2147483660"/>
              <pc:sldLayoutMk cId="705250748" sldId="2147483662"/>
              <ac:cxnSpMk id="4" creationId="{FFDF967D-F3DD-D8EF-D76B-72DD5CAF4BED}"/>
            </ac:cxnSpMkLst>
          </pc:cxn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B6033-5885-9497-2BA5-06437B51A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420" y="2256311"/>
            <a:ext cx="8993579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132024-184B-BC4D-23E3-6063FB8E8F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420" y="4082213"/>
            <a:ext cx="8993580" cy="149629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10" name="Image 9" descr="Une image contenant texte, capture d’écran, logo&#10;&#10;Description générée automatiquement">
            <a:extLst>
              <a:ext uri="{FF2B5EF4-FFF2-40B4-BE49-F238E27FC236}">
                <a16:creationId xmlns:a16="http://schemas.microsoft.com/office/drawing/2014/main" id="{C26B6578-4B4D-7D84-50BE-EA9BE365F7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2" b="75652"/>
          <a:stretch/>
        </p:blipFill>
        <p:spPr>
          <a:xfrm>
            <a:off x="0" y="58009"/>
            <a:ext cx="12077205" cy="1655762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20CF6A28-B47F-E177-6BEE-71EDE283E178}"/>
              </a:ext>
            </a:extLst>
          </p:cNvPr>
          <p:cNvCxnSpPr>
            <a:cxnSpLocks/>
          </p:cNvCxnSpPr>
          <p:nvPr userDrawn="1"/>
        </p:nvCxnSpPr>
        <p:spPr>
          <a:xfrm>
            <a:off x="1289116" y="2256311"/>
            <a:ext cx="0" cy="3418096"/>
          </a:xfrm>
          <a:prstGeom prst="line">
            <a:avLst/>
          </a:prstGeom>
          <a:ln w="104775">
            <a:solidFill>
              <a:srgbClr val="FFB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94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1852D-8A9D-214A-B7DE-1DD48500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61981C-5ECE-BA55-ABFE-638CB27D0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5E0E15-03D4-0C53-F9EB-61CDA216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87E6C0-A7F2-D833-48D5-CEAF43F6A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FAC597-7210-A8C6-8B46-004CB7ED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51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AB5F095-C8B2-BD51-D270-02FA1A0BB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B0CF32-FD2C-2EF0-432E-9425E1507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C7FBD5-AADE-4253-CA12-34F382108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462062-71B6-CF69-5004-71B02A90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8E2E6E-328C-1169-07EB-6C03BA26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1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A3DA27-EE23-DFF1-384C-47E3118D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00E129-BB5C-450F-48D7-34A67C2B0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 descr="Une image contenant symbole, logo, Graphique, Police&#10;&#10;Description générée automatiquement">
            <a:extLst>
              <a:ext uri="{FF2B5EF4-FFF2-40B4-BE49-F238E27FC236}">
                <a16:creationId xmlns:a16="http://schemas.microsoft.com/office/drawing/2014/main" id="{153DC935-8153-8C99-08F8-1B45B7D356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166"/>
          <a:stretch/>
        </p:blipFill>
        <p:spPr>
          <a:xfrm>
            <a:off x="11407642" y="0"/>
            <a:ext cx="784358" cy="1333239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FDF967D-F3DD-D8EF-D76B-72DD5CAF4BED}"/>
              </a:ext>
            </a:extLst>
          </p:cNvPr>
          <p:cNvCxnSpPr>
            <a:cxnSpLocks/>
          </p:cNvCxnSpPr>
          <p:nvPr userDrawn="1"/>
        </p:nvCxnSpPr>
        <p:spPr>
          <a:xfrm>
            <a:off x="452927" y="365125"/>
            <a:ext cx="0" cy="5811838"/>
          </a:xfrm>
          <a:prstGeom prst="line">
            <a:avLst/>
          </a:prstGeom>
          <a:ln w="104775">
            <a:solidFill>
              <a:srgbClr val="FFB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25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02BE7-D9D6-ABB9-ADE6-3951EDBCB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399CB0-A420-8D14-FC09-8C17DDF6B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33831C-7E97-03A2-91C4-B0CEFB9E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91225F-14FD-DDAD-7A16-9EDB83729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567368-FA46-539A-F70C-9086981E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45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C2B17-B98D-F5AE-77F6-C83C8BAAD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095EA7-2234-B3FD-D45C-0854AC351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BD1D4A-F60D-EB79-ED75-24D706991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6AC702-D37E-E597-0A73-37D737B5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52D19E-64C2-47BF-9271-71056261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48FC80-D3A7-D5BD-D705-1E744D531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38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1108ED-F974-B02E-7564-2741FA3E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2A55DD-47C7-092B-2AB4-A397C5EAB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BE6DA4-0BF0-01C1-A777-FF1F19C0F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241F1B-6DEA-49B2-89A5-A8393CA4E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9FBBE2-84FA-E0FC-29C3-FAF5091E0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C52C72C-D003-D064-DF69-28CBE80F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3110C5-8BB1-262C-5E86-880C11DF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D47BA0-F209-D4C5-DDFA-523D3B43B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09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F0D1F-90A6-4465-652A-E856981B2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FEFA7F-51E9-5F25-C751-4DA2786A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063BBF-CB7A-0BFC-9B74-ECA2A71C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93F142-6D90-791D-E6B2-DD895B14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83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E302C48-7FD3-8415-4A32-E775D7A7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6D4B20-AA53-4F99-2F43-10AD5AB8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687410-481D-85C5-3C37-5FAFF854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84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B8A08-C2A3-8E78-BD91-DFBAF9527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067B51-BB14-B76E-A814-26AB8EFAD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DE04EC-84F7-8887-2C26-2E04F61BB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DE7343-6F09-4C9C-7D7C-32B978CB3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325F83-2350-CF34-4334-FC6DA5490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D99F7F-70B4-C1FB-F06E-6282EFE9F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77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B004D-3CBC-82AE-7E72-83255357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91148F-AF0D-8286-DA7C-A8B8804195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D86639-C092-D0EF-9F97-BF0B6BED8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A819CC-55AF-8990-8E10-B9EE290E8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924128-92F7-7173-31C6-945C81333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D72F4B-1057-B410-158C-5F48EDA8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41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609C9AF-D589-FA6C-F04A-928EA73C3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19BE72-4867-B6BA-4199-9E57A40DA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5E7A76-FCC3-5ABA-F97A-496240E46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5FA519-2FA1-494C-9F2B-8917E675F21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DFA897-D1E9-5668-5944-1C8BD54A81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F3F7E9-C627-620C-E5CA-59A231F05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A06C86-FB39-914A-9844-8C7FFFE034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53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D5D700E-7034-58D3-3853-F51846DB3A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BC1B5367-0A1C-F1C8-A90F-BF15690B1F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71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816B0-EA49-8BB0-C388-88574371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819D40-FE58-88DB-24C0-E123B024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03304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d1e8dc-ae48-44c6-ba60-2b1f44f429ff" xsi:nil="true"/>
    <lcf76f155ced4ddcb4097134ff3c332f xmlns="bc2e13d1-6b21-4793-ba57-d3265695bce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C31909CF0E843996ECF6A0D4DD01B" ma:contentTypeVersion="17" ma:contentTypeDescription="Crée un document." ma:contentTypeScope="" ma:versionID="e9f93b78e06107b55f966025a9141743">
  <xsd:schema xmlns:xsd="http://www.w3.org/2001/XMLSchema" xmlns:xs="http://www.w3.org/2001/XMLSchema" xmlns:p="http://schemas.microsoft.com/office/2006/metadata/properties" xmlns:ns2="bc2e13d1-6b21-4793-ba57-d3265695bcec" xmlns:ns3="e6d1e8dc-ae48-44c6-ba60-2b1f44f429ff" targetNamespace="http://schemas.microsoft.com/office/2006/metadata/properties" ma:root="true" ma:fieldsID="a77f3abe1f36dde9061a5a5de441fec1" ns2:_="" ns3:_="">
    <xsd:import namespace="bc2e13d1-6b21-4793-ba57-d3265695bcec"/>
    <xsd:import namespace="e6d1e8dc-ae48-44c6-ba60-2b1f44f429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OCR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e13d1-6b21-4793-ba57-d3265695b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e67580e7-f881-43d4-98ba-b949f93934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1e8dc-ae48-44c6-ba60-2b1f44f429f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d086933-4f35-4e47-86cf-f84122ab38c7}" ma:internalName="TaxCatchAll" ma:showField="CatchAllData" ma:web="e6d1e8dc-ae48-44c6-ba60-2b1f44f429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C1DE4C-30DC-409E-A62B-E1C469D798CF}">
  <ds:schemaRefs>
    <ds:schemaRef ds:uri="http://purl.org/dc/dcmitype/"/>
    <ds:schemaRef ds:uri="http://purl.org/dc/terms/"/>
    <ds:schemaRef ds:uri="http://schemas.microsoft.com/office/2006/metadata/properties"/>
    <ds:schemaRef ds:uri="e6d1e8dc-ae48-44c6-ba60-2b1f44f429ff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bc2e13d1-6b21-4793-ba57-d3265695bcec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3B1A3B1-1838-4AFC-9D7D-DF0AECA291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964BE1-BAD4-4E1F-8E63-1F531B581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2e13d1-6b21-4793-ba57-d3265695bcec"/>
    <ds:schemaRef ds:uri="e6d1e8dc-ae48-44c6-ba60-2b1f44f429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Conception personnalisée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Karine PARIENTE</dc:creator>
  <cp:lastModifiedBy>Karine PARIENTE</cp:lastModifiedBy>
  <cp:revision>3</cp:revision>
  <dcterms:created xsi:type="dcterms:W3CDTF">2024-06-04T15:18:58Z</dcterms:created>
  <dcterms:modified xsi:type="dcterms:W3CDTF">2024-07-17T17:28:34Z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0x010100340C31909CF0E843996ECF6A0D4DD01B</vt:lpwstr>
  </property>
</Properties>
</file>