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
  </p:notesMasterIdLst>
  <p:sldIdLst>
    <p:sldId id="257" r:id="rId5"/>
    <p:sldId id="259" r:id="rId6"/>
    <p:sldId id="260"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D9B"/>
    <a:srgbClr val="FFBA00"/>
    <a:srgbClr val="002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066BA2-AF9A-7B40-A7D4-EDC73D6EFCFC}" v="22" dt="2025-04-29T14:08:58.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61"/>
    <p:restoredTop sz="94636"/>
  </p:normalViewPr>
  <p:slideViewPr>
    <p:cSldViewPr snapToGrid="0">
      <p:cViewPr varScale="1">
        <p:scale>
          <a:sx n="78" d="100"/>
          <a:sy n="78" d="100"/>
        </p:scale>
        <p:origin x="774"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C918EB-CD48-3A46-AC71-5CA4AFA7197A}" type="datetimeFigureOut">
              <a:rPr lang="fr-FR" smtClean="0"/>
              <a:t>01/07/2026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E6A20F-7F26-744F-99F7-B023CFD90698}" type="slidenum">
              <a:rPr lang="fr-FR" smtClean="0"/>
              <a:t>‹N°›</a:t>
            </a:fld>
            <a:endParaRPr lang="fr-FR"/>
          </a:p>
        </p:txBody>
      </p:sp>
    </p:spTree>
    <p:extLst>
      <p:ext uri="{BB962C8B-B14F-4D97-AF65-F5344CB8AC3E}">
        <p14:creationId xmlns:p14="http://schemas.microsoft.com/office/powerpoint/2010/main" val="376824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E6A20F-7F26-744F-99F7-B023CFD90698}" type="slidenum">
              <a:rPr lang="fr-FR" smtClean="0"/>
              <a:t>1</a:t>
            </a:fld>
            <a:endParaRPr lang="fr-FR"/>
          </a:p>
        </p:txBody>
      </p:sp>
    </p:spTree>
    <p:extLst>
      <p:ext uri="{BB962C8B-B14F-4D97-AF65-F5344CB8AC3E}">
        <p14:creationId xmlns:p14="http://schemas.microsoft.com/office/powerpoint/2010/main" val="345279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9E6A20F-7F26-744F-99F7-B023CFD90698}" type="slidenum">
              <a:rPr lang="fr-FR" smtClean="0"/>
              <a:t>2</a:t>
            </a:fld>
            <a:endParaRPr lang="fr-FR"/>
          </a:p>
        </p:txBody>
      </p:sp>
    </p:spTree>
    <p:extLst>
      <p:ext uri="{BB962C8B-B14F-4D97-AF65-F5344CB8AC3E}">
        <p14:creationId xmlns:p14="http://schemas.microsoft.com/office/powerpoint/2010/main" val="41070603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AB6033-5885-9497-2BA5-06437B51A5FF}"/>
              </a:ext>
            </a:extLst>
          </p:cNvPr>
          <p:cNvSpPr>
            <a:spLocks noGrp="1"/>
          </p:cNvSpPr>
          <p:nvPr>
            <p:ph type="ctrTitle"/>
          </p:nvPr>
        </p:nvSpPr>
        <p:spPr>
          <a:xfrm>
            <a:off x="1825468" y="2668971"/>
            <a:ext cx="9638576" cy="1655762"/>
          </a:xfrm>
        </p:spPr>
        <p:txBody>
          <a:bodyPr anchor="b"/>
          <a:lstStyle>
            <a:lvl1pPr algn="ctr">
              <a:defRPr sz="6000">
                <a:solidFill>
                  <a:schemeClr val="tx1"/>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Sous-titre 2">
            <a:extLst>
              <a:ext uri="{FF2B5EF4-FFF2-40B4-BE49-F238E27FC236}">
                <a16:creationId xmlns:a16="http://schemas.microsoft.com/office/drawing/2014/main" id="{BC132024-184B-BC4D-23E3-6063FB8E8FEB}"/>
              </a:ext>
            </a:extLst>
          </p:cNvPr>
          <p:cNvSpPr>
            <a:spLocks noGrp="1"/>
          </p:cNvSpPr>
          <p:nvPr>
            <p:ph type="subTitle" idx="1"/>
          </p:nvPr>
        </p:nvSpPr>
        <p:spPr>
          <a:xfrm>
            <a:off x="1825468" y="4520628"/>
            <a:ext cx="9638575" cy="1496290"/>
          </a:xfrm>
        </p:spPr>
        <p:txBody>
          <a:bodyPr/>
          <a:lstStyle>
            <a:lvl1pPr marL="0" indent="0" algn="ctr">
              <a:buNone/>
              <a:defRPr sz="2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cxnSp>
        <p:nvCxnSpPr>
          <p:cNvPr id="6" name="Connecteur droit 5">
            <a:extLst>
              <a:ext uri="{FF2B5EF4-FFF2-40B4-BE49-F238E27FC236}">
                <a16:creationId xmlns:a16="http://schemas.microsoft.com/office/drawing/2014/main" id="{C1AF60EC-BB6E-2F19-3A40-595966172F28}"/>
              </a:ext>
            </a:extLst>
          </p:cNvPr>
          <p:cNvCxnSpPr>
            <a:cxnSpLocks/>
          </p:cNvCxnSpPr>
          <p:nvPr userDrawn="1"/>
        </p:nvCxnSpPr>
        <p:spPr>
          <a:xfrm>
            <a:off x="1200179" y="2607094"/>
            <a:ext cx="0" cy="3827069"/>
          </a:xfrm>
          <a:prstGeom prst="line">
            <a:avLst/>
          </a:prstGeom>
          <a:ln w="190500">
            <a:solidFill>
              <a:srgbClr val="1E4D9B"/>
            </a:solidFill>
          </a:ln>
        </p:spPr>
        <p:style>
          <a:lnRef idx="2">
            <a:schemeClr val="accent1"/>
          </a:lnRef>
          <a:fillRef idx="0">
            <a:schemeClr val="accent1"/>
          </a:fillRef>
          <a:effectRef idx="1">
            <a:schemeClr val="accent1"/>
          </a:effectRef>
          <a:fontRef idx="minor">
            <a:schemeClr val="tx1"/>
          </a:fontRef>
        </p:style>
      </p:cxnSp>
      <p:pic>
        <p:nvPicPr>
          <p:cNvPr id="5" name="Image 4">
            <a:extLst>
              <a:ext uri="{FF2B5EF4-FFF2-40B4-BE49-F238E27FC236}">
                <a16:creationId xmlns:a16="http://schemas.microsoft.com/office/drawing/2014/main" id="{F85D8345-B57F-DE66-F251-A6BAAEF5D080}"/>
              </a:ext>
            </a:extLst>
          </p:cNvPr>
          <p:cNvPicPr>
            <a:picLocks noChangeAspect="1"/>
          </p:cNvPicPr>
          <p:nvPr userDrawn="1"/>
        </p:nvPicPr>
        <p:blipFill>
          <a:blip r:embed="rId2"/>
          <a:stretch>
            <a:fillRect/>
          </a:stretch>
        </p:blipFill>
        <p:spPr>
          <a:xfrm>
            <a:off x="0" y="0"/>
            <a:ext cx="12192000" cy="1896770"/>
          </a:xfrm>
          <a:prstGeom prst="rect">
            <a:avLst/>
          </a:prstGeom>
        </p:spPr>
      </p:pic>
    </p:spTree>
    <p:extLst>
      <p:ext uri="{BB962C8B-B14F-4D97-AF65-F5344CB8AC3E}">
        <p14:creationId xmlns:p14="http://schemas.microsoft.com/office/powerpoint/2010/main" val="1578949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1B004D-3CBC-82AE-7E72-83255357B8A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F91148F-AF0D-8286-DA7C-A8B880419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BD86639-C092-D0EF-9F97-BF0B6BED82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A819CC-55AF-8990-8E10-B9EE290E8EF8}"/>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D9924128-92F7-7173-31C6-945C81333A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2D72F4B-1057-B410-158C-5F48EDA8363B}"/>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2186415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21852D-8A9D-214A-B7DE-1DD48500018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961981C-5ECE-BA55-ABFE-638CB27D0F9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85E0E15-03D4-0C53-F9EB-61CDA21666CF}"/>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5A87E6C0-A7F2-D833-48D5-CEAF43F6A9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FAC597-7210-A8C6-8B46-004CB7ED9C7E}"/>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1912510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AB5F095-C8B2-BD51-D270-02FA1A0BB9E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6B0CF32-FD2C-2EF0-432E-9425E150765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7C7FBD5-AADE-4253-CA12-34F3821083A1}"/>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F5462062-71B6-CF69-5004-71B02A9070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38E2E6E-328C-1169-07EB-6C03BA26BB37}"/>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3255125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F91B016-78B0-900D-4FB4-65A83D7DED20}"/>
              </a:ext>
            </a:extLst>
          </p:cNvPr>
          <p:cNvPicPr>
            <a:picLocks noChangeAspect="1"/>
          </p:cNvPicPr>
          <p:nvPr userDrawn="1"/>
        </p:nvPicPr>
        <p:blipFill>
          <a:blip r:embed="rId2"/>
          <a:srcRect l="50000" t="56709"/>
          <a:stretch>
            <a:fillRect/>
          </a:stretch>
        </p:blipFill>
        <p:spPr>
          <a:xfrm>
            <a:off x="6096000" y="3889094"/>
            <a:ext cx="6096000" cy="2968906"/>
          </a:xfrm>
          <a:prstGeom prst="rect">
            <a:avLst/>
          </a:prstGeom>
        </p:spPr>
      </p:pic>
      <p:cxnSp>
        <p:nvCxnSpPr>
          <p:cNvPr id="4" name="Connecteur droit 3">
            <a:extLst>
              <a:ext uri="{FF2B5EF4-FFF2-40B4-BE49-F238E27FC236}">
                <a16:creationId xmlns:a16="http://schemas.microsoft.com/office/drawing/2014/main" id="{FFDF967D-F3DD-D8EF-D76B-72DD5CAF4BED}"/>
              </a:ext>
            </a:extLst>
          </p:cNvPr>
          <p:cNvCxnSpPr>
            <a:cxnSpLocks/>
          </p:cNvCxnSpPr>
          <p:nvPr userDrawn="1"/>
        </p:nvCxnSpPr>
        <p:spPr>
          <a:xfrm>
            <a:off x="438180" y="523081"/>
            <a:ext cx="0" cy="6116461"/>
          </a:xfrm>
          <a:prstGeom prst="line">
            <a:avLst/>
          </a:prstGeom>
          <a:ln w="190500">
            <a:solidFill>
              <a:srgbClr val="1E4D9B"/>
            </a:solidFill>
          </a:ln>
        </p:spPr>
        <p:style>
          <a:lnRef idx="2">
            <a:schemeClr val="accent1"/>
          </a:lnRef>
          <a:fillRef idx="0">
            <a:schemeClr val="accent1"/>
          </a:fillRef>
          <a:effectRef idx="1">
            <a:schemeClr val="accent1"/>
          </a:effectRef>
          <a:fontRef idx="minor">
            <a:schemeClr val="tx1"/>
          </a:fontRef>
        </p:style>
      </p:cxnSp>
      <p:sp>
        <p:nvSpPr>
          <p:cNvPr id="14" name="Text Placeholder 4">
            <a:extLst>
              <a:ext uri="{FF2B5EF4-FFF2-40B4-BE49-F238E27FC236}">
                <a16:creationId xmlns:a16="http://schemas.microsoft.com/office/drawing/2014/main" id="{9FB0AFBA-4BD3-8E47-5EC0-FF30EE063298}"/>
              </a:ext>
            </a:extLst>
          </p:cNvPr>
          <p:cNvSpPr txBox="1">
            <a:spLocks/>
          </p:cNvSpPr>
          <p:nvPr userDrawn="1"/>
        </p:nvSpPr>
        <p:spPr>
          <a:xfrm>
            <a:off x="655940" y="5301205"/>
            <a:ext cx="7006502" cy="1338338"/>
          </a:xfrm>
          <a:prstGeom prst="rect">
            <a:avLst/>
          </a:prstGeom>
          <a:ln>
            <a:solidFill>
              <a:srgbClr val="FF0000"/>
            </a:solidFill>
          </a:ln>
        </p:spPr>
        <p:txBody>
          <a:bodyPr lIns="68580" tIns="34290" rIns="68580" bIns="3429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lang="fr-FR" altLang="fr-FR" sz="1000" dirty="0">
                <a:solidFill>
                  <a:schemeClr val="bg1">
                    <a:lumMod val="50000"/>
                  </a:schemeClr>
                </a:solidFill>
                <a:latin typeface="Arial" panose="020B0604020202020204" pitchFamily="34" charset="0"/>
                <a:ea typeface="ＭＳ Ｐゴシック" panose="020B0600070205080204" pitchFamily="34" charset="-128"/>
                <a:cs typeface="Arial" panose="020B0604020202020204" pitchFamily="34" charset="0"/>
              </a:rPr>
              <a:t>Les intervenants sont tenus de déclarer leurs conflits d’intérêts potentiels. L’objectif de cette déclaration n’est pas d’empêcher un intervenant présentant un conflit d’intérêts (toute relation financière significative qu’un intervenant entretient avec des fabricants ou des fournisseurs de produits ou services commerciaux en rapport avec l’intervention) de faire une présentation, mais plutôt de fournir aux auditeurs des informations leur permettant de se forger leur propre opinion. Il appartient aux membres du public de déterminer si les intérêts ou les relations de l’intervenant sont susceptibles d’influencer la présentation. La SOFCOT ne considère pas que l’existence de ces intérêts ou engagements implique nécessairement un parti pris ou diminue la valeur de la présentation de l’intervenant. La publicité pour des médicaments ou des dispositifs médicaux est interdite.</a:t>
            </a:r>
          </a:p>
        </p:txBody>
      </p:sp>
      <p:sp>
        <p:nvSpPr>
          <p:cNvPr id="16" name="Title 3">
            <a:extLst>
              <a:ext uri="{FF2B5EF4-FFF2-40B4-BE49-F238E27FC236}">
                <a16:creationId xmlns:a16="http://schemas.microsoft.com/office/drawing/2014/main" id="{231698A3-8C56-93AC-A57D-F90559735D5F}"/>
              </a:ext>
            </a:extLst>
          </p:cNvPr>
          <p:cNvSpPr txBox="1">
            <a:spLocks/>
          </p:cNvSpPr>
          <p:nvPr userDrawn="1"/>
        </p:nvSpPr>
        <p:spPr bwMode="auto">
          <a:xfrm>
            <a:off x="655939" y="523081"/>
            <a:ext cx="5592763" cy="381000"/>
          </a:xfrm>
          <a:prstGeom prst="rect">
            <a:avLst/>
          </a:prstGeom>
          <a:noFill/>
          <a:ln>
            <a:noFill/>
          </a:ln>
        </p:spPr>
        <p:txBody>
          <a:bodyPr lIns="51435" tIns="25718" rIns="51435" bIns="25718" anchor="b"/>
          <a:lstStyle>
            <a:lvl1pPr>
              <a:spcBef>
                <a:spcPct val="20000"/>
              </a:spcBef>
              <a:buFont typeface="Arial" panose="020B0604020202020204" pitchFamily="34" charset="0"/>
              <a:buChar char="•"/>
              <a:defRPr sz="2000" b="1">
                <a:solidFill>
                  <a:srgbClr val="005291"/>
                </a:solidFill>
                <a:latin typeface="Arial" panose="020B0604020202020204" pitchFamily="34" charset="0"/>
                <a:ea typeface="ＭＳ Ｐゴシック" panose="020B0600070205080204" pitchFamily="34" charset="-128"/>
                <a:cs typeface="Arial Bold"/>
              </a:defRPr>
            </a:lvl1pPr>
            <a:lvl2pPr marL="742950" indent="-285750">
              <a:spcBef>
                <a:spcPct val="20000"/>
              </a:spcBef>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2pPr>
            <a:lvl3pPr marL="1143000" indent="-228600">
              <a:spcBef>
                <a:spcPct val="20000"/>
              </a:spcBef>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3pPr>
            <a:lvl4pPr marL="1600200" indent="-228600">
              <a:spcBef>
                <a:spcPct val="20000"/>
              </a:spcBef>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4pPr>
            <a:lvl5pPr marL="2057400" indent="-228600">
              <a:spcBef>
                <a:spcPct val="20000"/>
              </a:spcBef>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Times" panose="02020603050405020304" pitchFamily="18" charset="0"/>
                <a:ea typeface="Times" panose="02020603050405020304" pitchFamily="18" charset="0"/>
                <a:cs typeface="Times" panose="02020603050405020304" pitchFamily="18" charset="0"/>
              </a:defRPr>
            </a:lvl9pPr>
          </a:lstStyle>
          <a:p>
            <a:pPr algn="ctr" eaLnBrk="1" hangingPunct="1">
              <a:lnSpc>
                <a:spcPct val="90000"/>
              </a:lnSpc>
              <a:spcBef>
                <a:spcPct val="0"/>
              </a:spcBef>
              <a:buFontTx/>
              <a:buNone/>
              <a:defRPr/>
            </a:pPr>
            <a:r>
              <a:rPr lang="fr-FR" altLang="en-US" sz="2100" dirty="0">
                <a:solidFill>
                  <a:srgbClr val="1E4D9B"/>
                </a:solidFill>
                <a:cs typeface="Arial" panose="020B0604020202020204" pitchFamily="34" charset="0"/>
              </a:rPr>
              <a:t>Déclaration relative aux conflits d'intérêts</a:t>
            </a:r>
            <a:endParaRPr lang="en-GB" altLang="en-US" sz="2100" dirty="0">
              <a:solidFill>
                <a:srgbClr val="1E4D9B"/>
              </a:solidFill>
              <a:cs typeface="Arial" panose="020B0604020202020204" pitchFamily="34" charset="0"/>
            </a:endParaRPr>
          </a:p>
        </p:txBody>
      </p:sp>
    </p:spTree>
    <p:extLst>
      <p:ext uri="{BB962C8B-B14F-4D97-AF65-F5344CB8AC3E}">
        <p14:creationId xmlns:p14="http://schemas.microsoft.com/office/powerpoint/2010/main" val="70525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F91B016-78B0-900D-4FB4-65A83D7DED20}"/>
              </a:ext>
            </a:extLst>
          </p:cNvPr>
          <p:cNvPicPr>
            <a:picLocks noChangeAspect="1"/>
          </p:cNvPicPr>
          <p:nvPr userDrawn="1"/>
        </p:nvPicPr>
        <p:blipFill>
          <a:blip r:embed="rId2"/>
          <a:srcRect l="50000" t="56709"/>
          <a:stretch>
            <a:fillRect/>
          </a:stretch>
        </p:blipFill>
        <p:spPr>
          <a:xfrm>
            <a:off x="6096000" y="3889094"/>
            <a:ext cx="6096000" cy="2968906"/>
          </a:xfrm>
          <a:prstGeom prst="rect">
            <a:avLst/>
          </a:prstGeom>
        </p:spPr>
      </p:pic>
      <p:sp>
        <p:nvSpPr>
          <p:cNvPr id="2" name="Titre 1">
            <a:extLst>
              <a:ext uri="{FF2B5EF4-FFF2-40B4-BE49-F238E27FC236}">
                <a16:creationId xmlns:a16="http://schemas.microsoft.com/office/drawing/2014/main" id="{DBA3DA27-EE23-DFF1-384C-47E3118D477D}"/>
              </a:ext>
            </a:extLst>
          </p:cNvPr>
          <p:cNvSpPr>
            <a:spLocks noGrp="1"/>
          </p:cNvSpPr>
          <p:nvPr>
            <p:ph type="title"/>
          </p:nvPr>
        </p:nvSpPr>
        <p:spPr>
          <a:xfrm>
            <a:off x="666077" y="523081"/>
            <a:ext cx="10515600" cy="1325563"/>
          </a:xfrm>
        </p:spPr>
        <p:txBody>
          <a:bodyPr/>
          <a:lstStyle>
            <a:lvl1pPr>
              <a:defRPr>
                <a:solidFill>
                  <a:srgbClr val="1E4D9B"/>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contenu 2">
            <a:extLst>
              <a:ext uri="{FF2B5EF4-FFF2-40B4-BE49-F238E27FC236}">
                <a16:creationId xmlns:a16="http://schemas.microsoft.com/office/drawing/2014/main" id="{E500E129-BB5C-450F-48D7-34A67C2B0B0B}"/>
              </a:ext>
            </a:extLst>
          </p:cNvPr>
          <p:cNvSpPr>
            <a:spLocks noGrp="1"/>
          </p:cNvSpPr>
          <p:nvPr>
            <p:ph idx="1"/>
          </p:nvPr>
        </p:nvSpPr>
        <p:spPr>
          <a:xfrm>
            <a:off x="666077" y="2288204"/>
            <a:ext cx="10515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cxnSp>
        <p:nvCxnSpPr>
          <p:cNvPr id="4" name="Connecteur droit 3">
            <a:extLst>
              <a:ext uri="{FF2B5EF4-FFF2-40B4-BE49-F238E27FC236}">
                <a16:creationId xmlns:a16="http://schemas.microsoft.com/office/drawing/2014/main" id="{FFDF967D-F3DD-D8EF-D76B-72DD5CAF4BED}"/>
              </a:ext>
            </a:extLst>
          </p:cNvPr>
          <p:cNvCxnSpPr>
            <a:cxnSpLocks/>
          </p:cNvCxnSpPr>
          <p:nvPr userDrawn="1"/>
        </p:nvCxnSpPr>
        <p:spPr>
          <a:xfrm>
            <a:off x="438180" y="523081"/>
            <a:ext cx="0" cy="6116461"/>
          </a:xfrm>
          <a:prstGeom prst="line">
            <a:avLst/>
          </a:prstGeom>
          <a:ln w="190500">
            <a:solidFill>
              <a:srgbClr val="1E4D9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535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102BE7-D9D6-ABB9-ADE6-3951EDBCB4A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399CB0-A420-8D14-FC09-8C17DDF6BBD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B33831C-7E97-03A2-91C4-B0CEFB9EDAF8}"/>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CE91225F-14FD-DDAD-7A16-9EDB837293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6567368-FA46-539A-F70C-9086981E2165}"/>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2223453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DC2B17-B98D-F5AE-77F6-C83C8BAADE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5095EA7-2234-B3FD-D45C-0854AC351EB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7BD1D4A-F60D-EB79-ED75-24D70699124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96AC702-D37E-E597-0A73-37D737B5F0EF}"/>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6652D19E-64C2-47BF-9271-71056261A99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C48FC80-D3A7-D5BD-D705-1E744D531257}"/>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3769380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108ED-F974-B02E-7564-2741FA3E1A3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82A55DD-47C7-092B-2AB4-A397C5EABF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DBE6DA4-0BF0-01C1-A777-FF1F19C0FAF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E241F1B-6DEA-49B2-89A5-A8393CA4EF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89FBBE2-84FA-E0FC-29C3-FAF5091E015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C52C72C-D003-D064-DF69-28CBE80F5D95}"/>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8" name="Espace réservé du pied de page 7">
            <a:extLst>
              <a:ext uri="{FF2B5EF4-FFF2-40B4-BE49-F238E27FC236}">
                <a16:creationId xmlns:a16="http://schemas.microsoft.com/office/drawing/2014/main" id="{013110C5-8BB1-262C-5E86-880C11DFEE8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3D47BA0-F209-D4C5-DDFA-523D3B43BB0B}"/>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3894090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AF0D1F-90A6-4465-652A-E856981B2E1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5FEFA7F-51E9-5F25-C751-4DA2786A9A4F}"/>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BF063BBF-CB7A-0BFC-9B74-ECA2A71C5D2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193F142-6D90-791D-E6B2-DD895B148296}"/>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418883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E302C48-7FD3-8415-4A32-E775D7A76E6B}"/>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3" name="Espace réservé du pied de page 2">
            <a:extLst>
              <a:ext uri="{FF2B5EF4-FFF2-40B4-BE49-F238E27FC236}">
                <a16:creationId xmlns:a16="http://schemas.microsoft.com/office/drawing/2014/main" id="{1C6D4B20-AA53-4F99-2F43-10AD5AB8B6B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D687410-481D-85C5-3C37-5FAFF8541B91}"/>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2639849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CB8A08-C2A3-8E78-BD91-DFBAF9527B1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8067B51-BB14-B76E-A814-26AB8EFAD7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7DE04EC-84F7-8887-2C26-2E04F61BB2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6DE7343-6F09-4C9C-7D7C-32B978CB3222}"/>
              </a:ext>
            </a:extLst>
          </p:cNvPr>
          <p:cNvSpPr>
            <a:spLocks noGrp="1"/>
          </p:cNvSpPr>
          <p:nvPr>
            <p:ph type="dt" sz="half" idx="10"/>
          </p:nvPr>
        </p:nvSpPr>
        <p:spPr/>
        <p:txBody>
          <a:bodyPr/>
          <a:lstStyle/>
          <a:p>
            <a:fld id="{435FA519-2FA1-494C-9F2B-8917E675F21B}"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FC325F83-2350-CF34-4334-FC6DA5490BD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BD99F7F-70B4-C1FB-F06E-6282EFE9F47B}"/>
              </a:ext>
            </a:extLst>
          </p:cNvPr>
          <p:cNvSpPr>
            <a:spLocks noGrp="1"/>
          </p:cNvSpPr>
          <p:nvPr>
            <p:ph type="sldNum" sz="quarter" idx="12"/>
          </p:nvPr>
        </p:nvSpPr>
        <p:spPr/>
        <p:txBody>
          <a:bodyPr/>
          <a:lstStyle/>
          <a:p>
            <a:fld id="{9AA06C86-FB39-914A-9844-8C7FFFE03458}" type="slidenum">
              <a:rPr lang="fr-FR" smtClean="0"/>
              <a:t>‹N°›</a:t>
            </a:fld>
            <a:endParaRPr lang="fr-FR"/>
          </a:p>
        </p:txBody>
      </p:sp>
    </p:spTree>
    <p:extLst>
      <p:ext uri="{BB962C8B-B14F-4D97-AF65-F5344CB8AC3E}">
        <p14:creationId xmlns:p14="http://schemas.microsoft.com/office/powerpoint/2010/main" val="2089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609C9AF-D589-FA6C-F04A-928EA73C36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DC19BE72-4867-B6BA-4199-9E57A40DA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55E7A76-FCC3-5ABA-F97A-496240E46F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5FA519-2FA1-494C-9F2B-8917E675F21B}"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ECDFA897-D1E9-5668-5944-1C8BD54A8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5F3F7E9-C627-620C-E5CA-59A231F05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A06C86-FB39-914A-9844-8C7FFFE03458}" type="slidenum">
              <a:rPr lang="fr-FR" smtClean="0"/>
              <a:t>‹N°›</a:t>
            </a:fld>
            <a:endParaRPr lang="fr-FR"/>
          </a:p>
        </p:txBody>
      </p:sp>
    </p:spTree>
    <p:extLst>
      <p:ext uri="{BB962C8B-B14F-4D97-AF65-F5344CB8AC3E}">
        <p14:creationId xmlns:p14="http://schemas.microsoft.com/office/powerpoint/2010/main" val="4016530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D5D700E-7034-58D3-3853-F51846DB3AC1}"/>
              </a:ext>
            </a:extLst>
          </p:cNvPr>
          <p:cNvSpPr>
            <a:spLocks noGrp="1"/>
          </p:cNvSpPr>
          <p:nvPr>
            <p:ph type="ctrTitle"/>
          </p:nvPr>
        </p:nvSpPr>
        <p:spPr/>
        <p:txBody>
          <a:bodyPr anchor="ctr">
            <a:normAutofit/>
          </a:bodyPr>
          <a:lstStyle/>
          <a:p>
            <a:endParaRPr lang="fr-FR" sz="4800" dirty="0">
              <a:solidFill>
                <a:srgbClr val="1E4D9B"/>
              </a:solidFill>
              <a:latin typeface="Arial" panose="020B0604020202020204" pitchFamily="34" charset="0"/>
              <a:cs typeface="Arial" panose="020B0604020202020204" pitchFamily="34" charset="0"/>
            </a:endParaRPr>
          </a:p>
        </p:txBody>
      </p:sp>
      <p:sp>
        <p:nvSpPr>
          <p:cNvPr id="5" name="Sous-titre 4">
            <a:extLst>
              <a:ext uri="{FF2B5EF4-FFF2-40B4-BE49-F238E27FC236}">
                <a16:creationId xmlns:a16="http://schemas.microsoft.com/office/drawing/2014/main" id="{BC1B5367-0A1C-F1C8-A90F-BF15690B1FE1}"/>
              </a:ext>
            </a:extLst>
          </p:cNvPr>
          <p:cNvSpPr>
            <a:spLocks noGrp="1"/>
          </p:cNvSpPr>
          <p:nvPr>
            <p:ph type="subTitle" idx="1"/>
          </p:nvPr>
        </p:nvSpPr>
        <p:spPr/>
        <p:txBody>
          <a:bodyPr/>
          <a:lstStyle/>
          <a:p>
            <a:endParaRPr lang="fr-FR"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5713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649A2960-A8A4-A2B9-8C6A-A1181C0E4AD7}"/>
              </a:ext>
            </a:extLst>
          </p:cNvPr>
          <p:cNvSpPr txBox="1">
            <a:spLocks/>
          </p:cNvSpPr>
          <p:nvPr/>
        </p:nvSpPr>
        <p:spPr>
          <a:xfrm>
            <a:off x="783259" y="1106552"/>
            <a:ext cx="10856805" cy="973137"/>
          </a:xfrm>
          <a:prstGeom prst="rect">
            <a:avLst/>
          </a:prstGeom>
          <a:ln>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160735" indent="-160735">
              <a:buFont typeface="Wingdings" panose="05000000000000000000" pitchFamily="2" charset="2"/>
              <a:buChar char="q"/>
              <a:defRPr/>
            </a:pPr>
            <a:r>
              <a:rPr lang="fr-FR" altLang="fr-FR" sz="1400" kern="0" dirty="0">
                <a:latin typeface="Arial" panose="020B0604020202020204" pitchFamily="34" charset="0"/>
                <a:ea typeface="Arial Bold"/>
                <a:cs typeface="Arial" panose="020B0604020202020204" pitchFamily="34" charset="0"/>
              </a:rPr>
              <a:t> Je n'ai </a:t>
            </a:r>
            <a:r>
              <a:rPr lang="fr-FR" altLang="fr-FR" sz="1400" b="1" kern="0" dirty="0">
                <a:latin typeface="Arial" panose="020B0604020202020204" pitchFamily="34" charset="0"/>
                <a:ea typeface="Arial Bold"/>
                <a:cs typeface="Arial" panose="020B0604020202020204" pitchFamily="34" charset="0"/>
              </a:rPr>
              <a:t>aucun conflit d'intérêts</a:t>
            </a:r>
            <a:r>
              <a:rPr lang="fr-FR" altLang="fr-FR" sz="1400" kern="0" dirty="0">
                <a:latin typeface="Arial" panose="020B0604020202020204" pitchFamily="34" charset="0"/>
                <a:ea typeface="Arial Bold"/>
                <a:cs typeface="Arial" panose="020B0604020202020204" pitchFamily="34" charset="0"/>
              </a:rPr>
              <a:t>, réel ou apparent, en rapport avec cette présentation.</a:t>
            </a:r>
          </a:p>
          <a:p>
            <a:pPr marL="160735" indent="-160735">
              <a:buFont typeface="Wingdings" panose="05000000000000000000" pitchFamily="2" charset="2"/>
              <a:buChar char="q"/>
              <a:defRPr/>
            </a:pPr>
            <a:endParaRPr lang="fr-FR" altLang="fr-FR" sz="1400" kern="0" dirty="0">
              <a:latin typeface="Arial" panose="020B0604020202020204" pitchFamily="34" charset="0"/>
              <a:ea typeface="Arial Bold"/>
              <a:cs typeface="Arial" panose="020B0604020202020204" pitchFamily="34" charset="0"/>
            </a:endParaRPr>
          </a:p>
          <a:p>
            <a:pPr marL="160735" indent="-160735">
              <a:buFont typeface="Wingdings" panose="05000000000000000000" pitchFamily="2" charset="2"/>
              <a:buChar char="q"/>
              <a:defRPr/>
            </a:pPr>
            <a:r>
              <a:rPr lang="fr-FR" altLang="fr-FR" sz="1400" kern="0" dirty="0">
                <a:latin typeface="Arial" panose="020B0604020202020204" pitchFamily="34" charset="0"/>
                <a:ea typeface="Arial Bold"/>
                <a:cs typeface="Arial" panose="020B0604020202020204" pitchFamily="34" charset="0"/>
              </a:rPr>
              <a:t> Je présente les </a:t>
            </a:r>
            <a:r>
              <a:rPr lang="fr-FR" altLang="fr-FR" sz="1400" b="1" kern="0" dirty="0">
                <a:latin typeface="Arial" panose="020B0604020202020204" pitchFamily="34" charset="0"/>
                <a:ea typeface="Arial Bold"/>
                <a:cs typeface="Arial" panose="020B0604020202020204" pitchFamily="34" charset="0"/>
              </a:rPr>
              <a:t>conflits d'intérêts</a:t>
            </a:r>
            <a:r>
              <a:rPr lang="fr-FR" altLang="fr-FR" sz="1400" kern="0" dirty="0">
                <a:latin typeface="Arial" panose="020B0604020202020204" pitchFamily="34" charset="0"/>
                <a:ea typeface="Arial Bold"/>
                <a:cs typeface="Arial" panose="020B0604020202020204" pitchFamily="34" charset="0"/>
              </a:rPr>
              <a:t>, réels ou apparents, suivants en rapport avec cette présentation : </a:t>
            </a:r>
            <a:endParaRPr lang="fr-CH" altLang="fr-FR" sz="1400" kern="0" dirty="0">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6" name="Table 5">
            <a:extLst>
              <a:ext uri="{FF2B5EF4-FFF2-40B4-BE49-F238E27FC236}">
                <a16:creationId xmlns:a16="http://schemas.microsoft.com/office/drawing/2014/main" id="{6A3D0C5C-5D8E-A7B8-2A2A-EE2CD1AC309D}"/>
              </a:ext>
            </a:extLst>
          </p:cNvPr>
          <p:cNvGraphicFramePr>
            <a:graphicFrameLocks noGrp="1"/>
          </p:cNvGraphicFramePr>
          <p:nvPr>
            <p:extLst>
              <p:ext uri="{D42A27DB-BD31-4B8C-83A1-F6EECF244321}">
                <p14:modId xmlns:p14="http://schemas.microsoft.com/office/powerpoint/2010/main" val="813270629"/>
              </p:ext>
            </p:extLst>
          </p:nvPr>
        </p:nvGraphicFramePr>
        <p:xfrm>
          <a:off x="783260" y="2079689"/>
          <a:ext cx="10856805" cy="3036006"/>
        </p:xfrm>
        <a:graphic>
          <a:graphicData uri="http://schemas.openxmlformats.org/drawingml/2006/table">
            <a:tbl>
              <a:tblPr firstRow="1" bandRow="1">
                <a:tableStyleId>{3B4B98B0-60AC-42C2-AFA5-B58CD77FA1E5}</a:tableStyleId>
              </a:tblPr>
              <a:tblGrid>
                <a:gridCol w="3797712">
                  <a:extLst>
                    <a:ext uri="{9D8B030D-6E8A-4147-A177-3AD203B41FA5}">
                      <a16:colId xmlns:a16="http://schemas.microsoft.com/office/drawing/2014/main" val="20000"/>
                    </a:ext>
                  </a:extLst>
                </a:gridCol>
                <a:gridCol w="7059093">
                  <a:extLst>
                    <a:ext uri="{9D8B030D-6E8A-4147-A177-3AD203B41FA5}">
                      <a16:colId xmlns:a16="http://schemas.microsoft.com/office/drawing/2014/main" val="20001"/>
                    </a:ext>
                  </a:extLst>
                </a:gridCol>
              </a:tblGrid>
              <a:tr h="261912">
                <a:tc>
                  <a:txBody>
                    <a:bodyPr/>
                    <a:lstStyle/>
                    <a:p>
                      <a:r>
                        <a:rPr lang="en-GB" sz="1100" noProof="0">
                          <a:solidFill>
                            <a:srgbClr val="006B9F"/>
                          </a:solidFill>
                          <a:latin typeface="Arial" panose="020B0604020202020204" pitchFamily="34" charset="0"/>
                          <a:cs typeface="Arial" panose="020B0604020202020204" pitchFamily="34" charset="0"/>
                        </a:rPr>
                        <a:t>Affiliation / Intérêts financiers</a:t>
                      </a:r>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tc>
                  <a:txBody>
                    <a:bodyPr/>
                    <a:lstStyle/>
                    <a:p>
                      <a:r>
                        <a:rPr lang="en-GB" sz="1100" noProof="0">
                          <a:solidFill>
                            <a:srgbClr val="006B9F"/>
                          </a:solidFill>
                          <a:latin typeface="Arial" panose="020B0604020202020204" pitchFamily="34" charset="0"/>
                          <a:cs typeface="Arial" panose="020B0604020202020204" pitchFamily="34" charset="0"/>
                        </a:rPr>
                        <a:t>Société commerciale</a:t>
                      </a:r>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0"/>
                  </a:ext>
                </a:extLst>
              </a:tr>
              <a:tr h="462349">
                <a:tc>
                  <a:txBody>
                    <a:bodyPr/>
                    <a:lstStyle/>
                    <a:p>
                      <a:r>
                        <a:rPr lang="fr-FR" sz="1100" noProof="0">
                          <a:solidFill>
                            <a:srgbClr val="006B9F"/>
                          </a:solidFill>
                          <a:latin typeface="Arial" panose="020B0604020202020204" pitchFamily="34" charset="0"/>
                          <a:cs typeface="Arial" panose="020B0604020202020204" pitchFamily="34" charset="0"/>
                        </a:rPr>
                        <a:t>Subventions / aide à la recherche :</a:t>
                      </a:r>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tc>
                  <a:txBody>
                    <a:bodyPr/>
                    <a:lstStyle/>
                    <a:p>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1"/>
                  </a:ext>
                </a:extLst>
              </a:tr>
              <a:tr h="462349">
                <a:tc>
                  <a:txBody>
                    <a:bodyPr/>
                    <a:lstStyle/>
                    <a:p>
                      <a:r>
                        <a:rPr lang="fr-FR" sz="1100" noProof="0" dirty="0">
                          <a:solidFill>
                            <a:srgbClr val="006B9F"/>
                          </a:solidFill>
                          <a:latin typeface="Arial" panose="020B0604020202020204" pitchFamily="34" charset="0"/>
                          <a:cs typeface="Arial" panose="020B0604020202020204" pitchFamily="34" charset="0"/>
                        </a:rPr>
                        <a:t>Honoraires ou frais de consultation :</a:t>
                      </a:r>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tc>
                  <a:txBody>
                    <a:bodyPr/>
                    <a:lstStyle/>
                    <a:p>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2"/>
                  </a:ext>
                </a:extLst>
              </a:tr>
              <a:tr h="462349">
                <a:tc>
                  <a:txBody>
                    <a:bodyPr/>
                    <a:lstStyle/>
                    <a:p>
                      <a:r>
                        <a:rPr lang="fr-FR" sz="1100" noProof="0" dirty="0">
                          <a:solidFill>
                            <a:srgbClr val="006B9F"/>
                          </a:solidFill>
                          <a:latin typeface="Arial" panose="020B0604020202020204" pitchFamily="34" charset="0"/>
                          <a:cs typeface="Arial" panose="020B0604020202020204" pitchFamily="34" charset="0"/>
                        </a:rPr>
                        <a:t>Participation à un comité financé par une entreprise :</a:t>
                      </a:r>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tc>
                  <a:txBody>
                    <a:bodyPr/>
                    <a:lstStyle/>
                    <a:p>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3"/>
                  </a:ext>
                </a:extLst>
              </a:tr>
              <a:tr h="462349">
                <a:tc>
                  <a:txBody>
                    <a:bodyPr/>
                    <a:lstStyle/>
                    <a:p>
                      <a:r>
                        <a:rPr lang="en-GB" sz="1100" noProof="0" dirty="0" err="1">
                          <a:solidFill>
                            <a:srgbClr val="006B9F"/>
                          </a:solidFill>
                          <a:latin typeface="Arial" panose="020B0604020202020204" pitchFamily="34" charset="0"/>
                          <a:cs typeface="Arial" panose="020B0604020202020204" pitchFamily="34" charset="0"/>
                        </a:rPr>
                        <a:t>Actionnaire</a:t>
                      </a:r>
                      <a:r>
                        <a:rPr lang="en-GB" sz="1100" noProof="0" dirty="0">
                          <a:solidFill>
                            <a:srgbClr val="006B9F"/>
                          </a:solidFill>
                          <a:latin typeface="Arial" panose="020B0604020202020204" pitchFamily="34" charset="0"/>
                          <a:cs typeface="Arial" panose="020B0604020202020204" pitchFamily="34" charset="0"/>
                        </a:rPr>
                        <a:t> :</a:t>
                      </a:r>
                    </a:p>
                  </a:txBody>
                  <a:tcPr marL="51439" marR="51439" marT="25716" marB="25716"/>
                </a:tc>
                <a:tc>
                  <a:txBody>
                    <a:bodyPr/>
                    <a:lstStyle/>
                    <a:p>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4"/>
                  </a:ext>
                </a:extLst>
              </a:tr>
              <a:tr h="462349">
                <a:tc>
                  <a:txBody>
                    <a:bodyPr/>
                    <a:lstStyle/>
                    <a:p>
                      <a:r>
                        <a:rPr lang="en-GB" sz="1100" noProof="0" dirty="0">
                          <a:solidFill>
                            <a:srgbClr val="006B9F"/>
                          </a:solidFill>
                          <a:latin typeface="Arial" panose="020B0604020202020204" pitchFamily="34" charset="0"/>
                          <a:cs typeface="Arial" panose="020B0604020202020204" pitchFamily="34" charset="0"/>
                        </a:rPr>
                        <a:t>Conjoint / </a:t>
                      </a:r>
                      <a:r>
                        <a:rPr lang="en-GB" sz="1100" noProof="0" dirty="0" err="1">
                          <a:solidFill>
                            <a:srgbClr val="006B9F"/>
                          </a:solidFill>
                          <a:latin typeface="Arial" panose="020B0604020202020204" pitchFamily="34" charset="0"/>
                          <a:cs typeface="Arial" panose="020B0604020202020204" pitchFamily="34" charset="0"/>
                        </a:rPr>
                        <a:t>partenaire</a:t>
                      </a:r>
                      <a:r>
                        <a:rPr lang="en-GB" sz="1100" noProof="0" dirty="0">
                          <a:solidFill>
                            <a:srgbClr val="006B9F"/>
                          </a:solidFill>
                          <a:latin typeface="Arial" panose="020B0604020202020204" pitchFamily="34" charset="0"/>
                          <a:cs typeface="Arial" panose="020B0604020202020204" pitchFamily="34" charset="0"/>
                        </a:rPr>
                        <a:t> :</a:t>
                      </a:r>
                    </a:p>
                  </a:txBody>
                  <a:tcPr marL="51439" marR="51439" marT="25716" marB="25716"/>
                </a:tc>
                <a:tc>
                  <a:txBody>
                    <a:bodyPr/>
                    <a:lstStyle/>
                    <a:p>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5"/>
                  </a:ext>
                </a:extLst>
              </a:tr>
              <a:tr h="462349">
                <a:tc>
                  <a:txBody>
                    <a:bodyPr/>
                    <a:lstStyle/>
                    <a:p>
                      <a:r>
                        <a:rPr lang="fr-FR" sz="1100" noProof="0" dirty="0">
                          <a:solidFill>
                            <a:srgbClr val="006B9F"/>
                          </a:solidFill>
                          <a:latin typeface="Arial" panose="020B0604020202020204" pitchFamily="34" charset="0"/>
                          <a:cs typeface="Arial" panose="020B0604020202020204" pitchFamily="34" charset="0"/>
                        </a:rPr>
                        <a:t>Autres sources de soutien / conflits d'intérêts potentiels :</a:t>
                      </a:r>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tc>
                  <a:txBody>
                    <a:bodyPr/>
                    <a:lstStyle/>
                    <a:p>
                      <a:endParaRPr lang="en-GB" sz="1100" noProof="0" dirty="0">
                        <a:solidFill>
                          <a:srgbClr val="006B9F"/>
                        </a:solidFill>
                        <a:latin typeface="Arial" panose="020B0604020202020204" pitchFamily="34" charset="0"/>
                        <a:cs typeface="Arial" panose="020B0604020202020204" pitchFamily="34" charset="0"/>
                      </a:endParaRPr>
                    </a:p>
                  </a:txBody>
                  <a:tcPr marL="51439" marR="51439" marT="25716" marB="25716"/>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87299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BB12AC-1585-A24E-23EA-E24A3394E90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5017168-7DA6-0B5D-859B-B515DB89849F}"/>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072431981"/>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40C31909CF0E843996ECF6A0D4DD01B" ma:contentTypeVersion="19" ma:contentTypeDescription="Crée un document." ma:contentTypeScope="" ma:versionID="7f239a78adaaa3338c9a34717943447a">
  <xsd:schema xmlns:xsd="http://www.w3.org/2001/XMLSchema" xmlns:xs="http://www.w3.org/2001/XMLSchema" xmlns:p="http://schemas.microsoft.com/office/2006/metadata/properties" xmlns:ns2="bc2e13d1-6b21-4793-ba57-d3265695bcec" xmlns:ns3="e6d1e8dc-ae48-44c6-ba60-2b1f44f429ff" targetNamespace="http://schemas.microsoft.com/office/2006/metadata/properties" ma:root="true" ma:fieldsID="666790997540524e2239511dc4e48cf7" ns2:_="" ns3:_="">
    <xsd:import namespace="bc2e13d1-6b21-4793-ba57-d3265695bcec"/>
    <xsd:import namespace="e6d1e8dc-ae48-44c6-ba60-2b1f44f429f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GenerationTime" minOccurs="0"/>
                <xsd:element ref="ns2:MediaServiceOCR" minOccurs="0"/>
                <xsd:element ref="ns2:MediaServiceEventHashCode"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Taillefichie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2e13d1-6b21-4793-ba57-d3265695bc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alises d’images" ma:readOnly="false" ma:fieldId="{5cf76f15-5ced-4ddc-b409-7134ff3c332f}" ma:taxonomyMulti="true" ma:sspId="e67580e7-f881-43d4-98ba-b949f9393415"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Taillefichier" ma:index="25" nillable="true" ma:displayName="Taille fichier" ma:decimals="2" ma:format="Dropdown" ma:internalName="Taillefichier" ma:percentage="FALSE">
      <xsd:simpleType>
        <xsd:restriction base="dms:Number"/>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6d1e8dc-ae48-44c6-ba60-2b1f44f429f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d086933-4f35-4e47-86cf-f84122ab38c7}" ma:internalName="TaxCatchAll" ma:showField="CatchAllData" ma:web="e6d1e8dc-ae48-44c6-ba60-2b1f44f429ff">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6d1e8dc-ae48-44c6-ba60-2b1f44f429ff" xsi:nil="true"/>
    <lcf76f155ced4ddcb4097134ff3c332f xmlns="bc2e13d1-6b21-4793-ba57-d3265695bcec">
      <Terms xmlns="http://schemas.microsoft.com/office/infopath/2007/PartnerControls"/>
    </lcf76f155ced4ddcb4097134ff3c332f>
    <Taillefichier xmlns="bc2e13d1-6b21-4793-ba57-d3265695bcec" xsi:nil="true"/>
  </documentManagement>
</p:properties>
</file>

<file path=customXml/itemProps1.xml><?xml version="1.0" encoding="utf-8"?>
<ds:datastoreItem xmlns:ds="http://schemas.openxmlformats.org/officeDocument/2006/customXml" ds:itemID="{13B1A3B1-1838-4AFC-9D7D-DF0AECA291BA}">
  <ds:schemaRefs>
    <ds:schemaRef ds:uri="http://schemas.microsoft.com/sharepoint/v3/contenttype/forms"/>
  </ds:schemaRefs>
</ds:datastoreItem>
</file>

<file path=customXml/itemProps2.xml><?xml version="1.0" encoding="utf-8"?>
<ds:datastoreItem xmlns:ds="http://schemas.openxmlformats.org/officeDocument/2006/customXml" ds:itemID="{269DC117-5CE0-4AC3-8E38-30A9A387FF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2e13d1-6b21-4793-ba57-d3265695bcec"/>
    <ds:schemaRef ds:uri="e6d1e8dc-ae48-44c6-ba60-2b1f44f429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C1DE4C-30DC-409E-A62B-E1C469D798CF}">
  <ds:schemaRefs>
    <ds:schemaRef ds:uri="http://schemas.microsoft.com/office/2006/metadata/properties"/>
    <ds:schemaRef ds:uri="http://schemas.microsoft.com/office/infopath/2007/PartnerControls"/>
    <ds:schemaRef ds:uri="http://purl.org/dc/terms/"/>
    <ds:schemaRef ds:uri="http://www.w3.org/XML/1998/namespace"/>
    <ds:schemaRef ds:uri="e6d1e8dc-ae48-44c6-ba60-2b1f44f429ff"/>
    <ds:schemaRef ds:uri="http://purl.org/dc/elements/1.1/"/>
    <ds:schemaRef ds:uri="http://schemas.microsoft.com/office/2006/documentManagement/types"/>
    <ds:schemaRef ds:uri="http://schemas.openxmlformats.org/package/2006/metadata/core-properties"/>
    <ds:schemaRef ds:uri="bc2e13d1-6b21-4793-ba57-d3265695bcec"/>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111</TotalTime>
  <Words>80</Words>
  <Application>Microsoft Office PowerPoint</Application>
  <PresentationFormat>Grand écran</PresentationFormat>
  <Paragraphs>13</Paragraphs>
  <Slides>3</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vt:i4>
      </vt:variant>
    </vt:vector>
  </HeadingPairs>
  <TitlesOfParts>
    <vt:vector size="8" baseType="lpstr">
      <vt:lpstr>Aptos</vt:lpstr>
      <vt:lpstr>Aptos Display</vt:lpstr>
      <vt:lpstr>Arial</vt:lpstr>
      <vt:lpstr>Wingdings</vt:lpstr>
      <vt:lpstr>Conception personnalisée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Karine PARIENTE</dc:creator>
  <cp:lastModifiedBy>Christophe SCHWOB</cp:lastModifiedBy>
  <cp:revision>7</cp:revision>
  <dcterms:created xsi:type="dcterms:W3CDTF">2024-06-04T15:18:58Z</dcterms:created>
  <dcterms:modified xsi:type="dcterms:W3CDTF">2026-07-01T08:39:14Z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0x010100340C31909CF0E843996ECF6A0D4DD01B</vt:lpwstr>
  </property>
  <property fmtid="{D5CDD505-2E9C-101B-9397-08002B2CF9AE}" pid="3" name="MediaServiceImageTags">
    <vt:lpwstr/>
  </property>
</Properties>
</file>